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1" r:id="rId10"/>
    <p:sldId id="272" r:id="rId11"/>
    <p:sldId id="266" r:id="rId12"/>
    <p:sldId id="269" r:id="rId13"/>
    <p:sldId id="267" r:id="rId14"/>
    <p:sldId id="275" r:id="rId15"/>
    <p:sldId id="276" r:id="rId16"/>
    <p:sldId id="273" r:id="rId17"/>
    <p:sldId id="268" r:id="rId18"/>
    <p:sldId id="277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76;&#1080;&#1085;&#1072;&#1089;&#1090;&#1080;&#1103;\&#1052;&#1086;&#1081;%20&#1076;&#1086;&#1073;&#1088;&#1099;&#1081;%20&#1091;&#1095;&#1080;&#1090;&#1077;&#1083;&#1100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Gabriola" pitchFamily="82" charset="0"/>
              </a:rPr>
              <a:t>Династия </a:t>
            </a:r>
            <a:br>
              <a:rPr lang="ru-RU" sz="72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Gabriola" pitchFamily="82" charset="0"/>
              </a:rPr>
              <a:t>Соболевых - Самылиных</a:t>
            </a:r>
            <a:endParaRPr lang="ru-RU" sz="72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1440160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Мой добрый учите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144000" y="3573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Самылина  Валерия </a:t>
            </a:r>
            <a:r>
              <a:rPr lang="ru-RU" sz="5400" b="1" smtClean="0">
                <a:solidFill>
                  <a:schemeClr val="bg1"/>
                </a:solidFill>
                <a:latin typeface="Gabriola" pitchFamily="82" charset="0"/>
              </a:rPr>
              <a:t>Авенировна</a:t>
            </a: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1955 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 Петрозаводск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Воспитатель </a:t>
            </a:r>
          </a:p>
          <a:p>
            <a:r>
              <a:rPr lang="ru-RU" sz="4400" b="1" dirty="0" err="1" smtClean="0">
                <a:solidFill>
                  <a:schemeClr val="bg1"/>
                </a:solidFill>
                <a:latin typeface="Gabriola" pitchFamily="82" charset="0"/>
              </a:rPr>
              <a:t>д</a:t>
            </a: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/с №14, 70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45 лет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(Ветеран труда)</a:t>
            </a:r>
          </a:p>
          <a:p>
            <a:endParaRPr lang="ru-RU" dirty="0"/>
          </a:p>
        </p:txBody>
      </p:sp>
      <p:pic>
        <p:nvPicPr>
          <p:cNvPr id="6" name="Рисунок 5" descr="P1010018.jpg"/>
          <p:cNvPicPr>
            <a:picLocks noChangeAspect="1"/>
          </p:cNvPicPr>
          <p:nvPr/>
        </p:nvPicPr>
        <p:blipFill>
          <a:blip r:embed="rId2" cstate="print"/>
          <a:srcRect l="50000" t="19526" r="19526" b="39842"/>
          <a:stretch>
            <a:fillRect/>
          </a:stretch>
        </p:blipFill>
        <p:spPr>
          <a:xfrm>
            <a:off x="4572000" y="2348880"/>
            <a:ext cx="3384376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Самылин Сергей Александрович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1980г.р.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 Петрозаводск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ППКУ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Педагог-организатор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русского  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языка и литературы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23 года</a:t>
            </a:r>
          </a:p>
          <a:p>
            <a:endParaRPr lang="ru-RU" sz="4400" dirty="0"/>
          </a:p>
        </p:txBody>
      </p:sp>
      <p:pic>
        <p:nvPicPr>
          <p:cNvPr id="4" name="Рисунок 3" descr="a_d2fc0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276872"/>
            <a:ext cx="371926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Самылина Светлана Александровна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1982 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 Петрозаводск</a:t>
            </a:r>
          </a:p>
          <a:p>
            <a:r>
              <a:rPr lang="ru-RU" sz="4400" b="1" dirty="0" err="1" smtClean="0">
                <a:solidFill>
                  <a:schemeClr val="bg1"/>
                </a:solidFill>
                <a:latin typeface="Gabriola" pitchFamily="82" charset="0"/>
              </a:rPr>
              <a:t>Петр.ГУ</a:t>
            </a:r>
            <a:endParaRPr lang="ru-RU" sz="4400" b="1" dirty="0" smtClean="0">
              <a:solidFill>
                <a:schemeClr val="bg1"/>
              </a:solidFill>
              <a:latin typeface="Gabriola" pitchFamily="82" charset="0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Преподаватель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французского языка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21 год</a:t>
            </a:r>
          </a:p>
          <a:p>
            <a:endParaRPr lang="ru-RU" dirty="0"/>
          </a:p>
        </p:txBody>
      </p:sp>
      <p:pic>
        <p:nvPicPr>
          <p:cNvPr id="4" name="Рисунок 3" descr="P1010045.jpg"/>
          <p:cNvPicPr>
            <a:picLocks noChangeAspect="1"/>
          </p:cNvPicPr>
          <p:nvPr/>
        </p:nvPicPr>
        <p:blipFill>
          <a:blip r:embed="rId2" cstate="print"/>
          <a:srcRect l="58707" t="29684" r="15173" b="22429"/>
          <a:stretch>
            <a:fillRect/>
          </a:stretch>
        </p:blipFill>
        <p:spPr>
          <a:xfrm>
            <a:off x="5148064" y="2132856"/>
            <a:ext cx="2664296" cy="3663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  <a:latin typeface="Gabriola" pitchFamily="82" charset="0"/>
              </a:rPr>
              <a:t>Товкун</a:t>
            </a: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 Елизавета Андреевна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2000 г.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 Петрозаводск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Инструктор-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методист по ЛФК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Преподаватель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адаптивной физкультуры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 менее года.</a:t>
            </a:r>
          </a:p>
          <a:p>
            <a:endParaRPr lang="ru-RU" dirty="0"/>
          </a:p>
        </p:txBody>
      </p:sp>
      <p:pic>
        <p:nvPicPr>
          <p:cNvPr id="4" name="Рисунок 3" descr="F1L4mjQS218.jpg"/>
          <p:cNvPicPr>
            <a:picLocks noChangeAspect="1"/>
          </p:cNvPicPr>
          <p:nvPr/>
        </p:nvPicPr>
        <p:blipFill>
          <a:blip r:embed="rId2" cstate="print"/>
          <a:srcRect l="34600" t="20600" r="15000" b="37400"/>
          <a:stretch>
            <a:fillRect/>
          </a:stretch>
        </p:blipFill>
        <p:spPr>
          <a:xfrm>
            <a:off x="5508104" y="1700808"/>
            <a:ext cx="2657096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endParaRPr lang="ru-RU" sz="8000" dirty="0"/>
          </a:p>
        </p:txBody>
      </p:sp>
      <p:pic>
        <p:nvPicPr>
          <p:cNvPr id="6" name="Рисунок 5" descr="rgmkuZgWm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76672"/>
            <a:ext cx="3096344" cy="55734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z_664027b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4508489" cy="3208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3712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endParaRPr lang="ru-RU" sz="8000" dirty="0"/>
          </a:p>
        </p:txBody>
      </p:sp>
      <p:pic>
        <p:nvPicPr>
          <p:cNvPr id="4" name="Содержимое 3" descr="hAHyzYWC2e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GqkpQfGZi50.jpg"/>
          <p:cNvPicPr>
            <a:picLocks noChangeAspect="1"/>
          </p:cNvPicPr>
          <p:nvPr/>
        </p:nvPicPr>
        <p:blipFill>
          <a:blip r:embed="rId3" cstate="print"/>
          <a:srcRect l="4286" t="31905" r="4908"/>
          <a:stretch>
            <a:fillRect/>
          </a:stretch>
        </p:blipFill>
        <p:spPr>
          <a:xfrm>
            <a:off x="2051720" y="3645024"/>
            <a:ext cx="5328592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lJ0sHUVF-Z0.jpg"/>
          <p:cNvPicPr>
            <a:picLocks noChangeAspect="1"/>
          </p:cNvPicPr>
          <p:nvPr/>
        </p:nvPicPr>
        <p:blipFill>
          <a:blip r:embed="rId4" cstate="print"/>
          <a:srcRect l="12988" t="15350" r="8263" b="9051"/>
          <a:stretch>
            <a:fillRect/>
          </a:stretch>
        </p:blipFill>
        <p:spPr>
          <a:xfrm>
            <a:off x="4644008" y="404664"/>
            <a:ext cx="4100455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endParaRPr lang="ru-RU" sz="8000" dirty="0"/>
          </a:p>
        </p:txBody>
      </p:sp>
      <p:pic>
        <p:nvPicPr>
          <p:cNvPr id="8" name="Рисунок 7" descr="xMnDjNF5Efc.jpg"/>
          <p:cNvPicPr>
            <a:picLocks noChangeAspect="1"/>
          </p:cNvPicPr>
          <p:nvPr/>
        </p:nvPicPr>
        <p:blipFill>
          <a:blip r:embed="rId2" cstate="print"/>
          <a:srcRect t="17045"/>
          <a:stretch>
            <a:fillRect/>
          </a:stretch>
        </p:blipFill>
        <p:spPr>
          <a:xfrm>
            <a:off x="467544" y="1268760"/>
            <a:ext cx="3168352" cy="3504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Содержимое 11" descr="sDglUIiVlG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780" r="11885"/>
          <a:stretch>
            <a:fillRect/>
          </a:stretch>
        </p:blipFill>
        <p:spPr>
          <a:xfrm>
            <a:off x="4283968" y="2132856"/>
            <a:ext cx="3875972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endParaRPr lang="ru-RU" sz="8000" dirty="0"/>
          </a:p>
        </p:txBody>
      </p:sp>
      <p:pic>
        <p:nvPicPr>
          <p:cNvPr id="5" name="Рисунок 4" descr="nROMBsJzwH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852936"/>
            <a:ext cx="4932040" cy="3410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Z10mFVVqGU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95282"/>
            <a:ext cx="4392488" cy="3294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endParaRPr lang="ru-RU" sz="8000" dirty="0"/>
          </a:p>
        </p:txBody>
      </p:sp>
      <p:pic>
        <p:nvPicPr>
          <p:cNvPr id="7" name="Рисунок 6" descr="xyX3qn8J9wE.jpg"/>
          <p:cNvPicPr>
            <a:picLocks noChangeAspect="1"/>
          </p:cNvPicPr>
          <p:nvPr/>
        </p:nvPicPr>
        <p:blipFill>
          <a:blip r:embed="rId2" cstate="print"/>
          <a:srcRect r="2034" b="24642"/>
          <a:stretch>
            <a:fillRect/>
          </a:stretch>
        </p:blipFill>
        <p:spPr>
          <a:xfrm>
            <a:off x="323528" y="980728"/>
            <a:ext cx="8612157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5212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Gabriola" pitchFamily="82" charset="0"/>
              </a:rPr>
              <a:t>Общий стаж династии: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208823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Более  </a:t>
            </a:r>
            <a:r>
              <a:rPr lang="ru-RU" sz="9600" b="1" dirty="0" smtClean="0">
                <a:solidFill>
                  <a:schemeClr val="bg1"/>
                </a:solidFill>
                <a:latin typeface="Gabriola" pitchFamily="82" charset="0"/>
              </a:rPr>
              <a:t>215</a:t>
            </a: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 лет!</a:t>
            </a:r>
          </a:p>
          <a:p>
            <a:endParaRPr lang="ru-RU" sz="5400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Соболев Иван Филиппович 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1923-2006 г.г.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деревня </a:t>
            </a:r>
            <a:r>
              <a:rPr lang="ru-RU" sz="4400" b="1" dirty="0" err="1" smtClean="0">
                <a:solidFill>
                  <a:schemeClr val="bg1"/>
                </a:solidFill>
                <a:latin typeface="Gabriola" pitchFamily="82" charset="0"/>
              </a:rPr>
              <a:t>Гангозеро</a:t>
            </a:r>
            <a:endParaRPr lang="ru-RU" sz="4400" b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(</a:t>
            </a:r>
            <a:r>
              <a:rPr lang="ru-RU" sz="4400" b="1" dirty="0" err="1" smtClean="0">
                <a:solidFill>
                  <a:schemeClr val="bg1"/>
                </a:solidFill>
                <a:latin typeface="Gabriola" pitchFamily="82" charset="0"/>
              </a:rPr>
              <a:t>Кондопожского</a:t>
            </a: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 района)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физкультуры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2 года</a:t>
            </a:r>
            <a:endParaRPr lang="ru-RU" sz="4400" dirty="0"/>
          </a:p>
        </p:txBody>
      </p:sp>
      <p:pic>
        <p:nvPicPr>
          <p:cNvPr id="5" name="Picture 10" descr="IMG_0002"/>
          <p:cNvPicPr>
            <a:picLocks noChangeAspect="1" noChangeArrowheads="1"/>
          </p:cNvPicPr>
          <p:nvPr/>
        </p:nvPicPr>
        <p:blipFill>
          <a:blip r:embed="rId2" cstate="print"/>
          <a:srcRect t="-2724" r="40030"/>
          <a:stretch>
            <a:fillRect/>
          </a:stretch>
        </p:blipFill>
        <p:spPr bwMode="auto">
          <a:xfrm>
            <a:off x="5436096" y="2276872"/>
            <a:ext cx="2898892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Соболев Александр Иванович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1947-2014 г.г.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г.Беломорск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Школа № 82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физики 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     и НВП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4 года</a:t>
            </a:r>
            <a:endParaRPr lang="ru-RU" sz="4400" dirty="0"/>
          </a:p>
        </p:txBody>
      </p:sp>
      <p:pic>
        <p:nvPicPr>
          <p:cNvPr id="4" name="Рисунок 3" descr="-4MPIpqgQVM.jpg"/>
          <p:cNvPicPr>
            <a:picLocks noChangeAspect="1"/>
          </p:cNvPicPr>
          <p:nvPr/>
        </p:nvPicPr>
        <p:blipFill>
          <a:blip r:embed="rId2" cstate="print"/>
          <a:srcRect l="24967" t="16623" r="22465" b="13286"/>
          <a:stretch>
            <a:fillRect/>
          </a:stretch>
        </p:blipFill>
        <p:spPr>
          <a:xfrm>
            <a:off x="4860032" y="2420888"/>
            <a:ext cx="316835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Соболева  Галина Павловна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1946-2000 г.г.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г.Беломорск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Школа №1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физики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31  год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(Ветеран труда)</a:t>
            </a:r>
            <a:endParaRPr lang="ru-RU" sz="4400" dirty="0" smtClean="0"/>
          </a:p>
          <a:p>
            <a:endParaRPr lang="ru-RU" dirty="0"/>
          </a:p>
        </p:txBody>
      </p:sp>
      <p:pic>
        <p:nvPicPr>
          <p:cNvPr id="4" name="Рисунок 3" descr="ZsuhgH5RuLI.jpg"/>
          <p:cNvPicPr>
            <a:picLocks noChangeAspect="1"/>
          </p:cNvPicPr>
          <p:nvPr/>
        </p:nvPicPr>
        <p:blipFill>
          <a:blip r:embed="rId2" cstate="print"/>
          <a:srcRect l="25588" t="14739" r="15350" b="-4716"/>
          <a:stretch>
            <a:fillRect/>
          </a:stretch>
        </p:blipFill>
        <p:spPr>
          <a:xfrm>
            <a:off x="4139952" y="1916832"/>
            <a:ext cx="4464496" cy="4404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79208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(Соболева) Гапонова  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Марина Александровна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1972 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88432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г.Петрозаводск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Школа №9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математики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26 лет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zvTKyzMh8w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916832"/>
            <a:ext cx="2847975" cy="4286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(Соболева) Харламова 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Ирина Александровна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1974 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г.Петрозаводск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Школа №9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 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начальных классов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27 лет</a:t>
            </a:r>
          </a:p>
          <a:p>
            <a:endParaRPr lang="ru-RU" sz="4400" dirty="0"/>
          </a:p>
        </p:txBody>
      </p:sp>
      <p:pic>
        <p:nvPicPr>
          <p:cNvPr id="4" name="Рисунок 3" descr="YccJx924w8ZzCX_I4aWTGLX0X6KYU-MwRJkCU5_0I6wj4t6jTGdBO7-DJXbzdHLZ3H8mT9I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204864"/>
            <a:ext cx="2808312" cy="4102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(Соболева) </a:t>
            </a:r>
            <a:r>
              <a:rPr lang="ru-RU" sz="5400" b="1" dirty="0" err="1" smtClean="0">
                <a:solidFill>
                  <a:schemeClr val="bg1"/>
                </a:solidFill>
                <a:latin typeface="Gabriola" pitchFamily="82" charset="0"/>
              </a:rPr>
              <a:t>Трофименко</a:t>
            </a: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 Наталья Сергеевна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1978г.р.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Gabriola" pitchFamily="82" charset="0"/>
              </a:rPr>
              <a:t>г.Ростов-на</a:t>
            </a: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 Дону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русского языка 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    и литературы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 8 лет</a:t>
            </a:r>
          </a:p>
          <a:p>
            <a:endParaRPr lang="ru-RU" dirty="0"/>
          </a:p>
        </p:txBody>
      </p:sp>
      <p:pic>
        <p:nvPicPr>
          <p:cNvPr id="4" name="Рисунок 3" descr="5jmyfY9vB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564904"/>
            <a:ext cx="2973130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  <a:latin typeface="Gabriola" pitchFamily="82" charset="0"/>
              </a:rPr>
              <a:t>Диброва</a:t>
            </a: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 Людмила Юрьевна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1979г.р.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г.Инза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(Ульяновской области)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начальных классов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25 лет</a:t>
            </a:r>
          </a:p>
          <a:p>
            <a:endParaRPr lang="ru-RU" dirty="0"/>
          </a:p>
        </p:txBody>
      </p:sp>
      <p:pic>
        <p:nvPicPr>
          <p:cNvPr id="4" name="Рисунок 3" descr="zhr0oMsMPCI.jpg"/>
          <p:cNvPicPr>
            <a:picLocks noChangeAspect="1"/>
          </p:cNvPicPr>
          <p:nvPr/>
        </p:nvPicPr>
        <p:blipFill>
          <a:blip r:embed="rId2" cstate="print"/>
          <a:srcRect l="22000" t="14300" r="29001" b="43700"/>
          <a:stretch>
            <a:fillRect/>
          </a:stretch>
        </p:blipFill>
        <p:spPr>
          <a:xfrm>
            <a:off x="5220072" y="2492896"/>
            <a:ext cx="2952328" cy="3374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Самылин Александр Георгиевич</a:t>
            </a:r>
            <a:b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1952-2019 г.г.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Беломорский район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Школа в п. Хвойный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Учитель географии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Gabriola" pitchFamily="82" charset="0"/>
              </a:rPr>
              <a:t>Стаж  2 года</a:t>
            </a:r>
            <a:endParaRPr lang="ru-RU" sz="4400" dirty="0" smtClean="0"/>
          </a:p>
          <a:p>
            <a:endParaRPr lang="ru-RU" dirty="0"/>
          </a:p>
        </p:txBody>
      </p:sp>
      <p:pic>
        <p:nvPicPr>
          <p:cNvPr id="5" name="Рисунок 4" descr="DSCN2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132856"/>
            <a:ext cx="2592288" cy="3606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190</Words>
  <Application>Microsoft Office PowerPoint</Application>
  <PresentationFormat>Экран (4:3)</PresentationFormat>
  <Paragraphs>74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Gabriola</vt:lpstr>
      <vt:lpstr>Тема Office</vt:lpstr>
      <vt:lpstr>Династия   Соболевых - Самылиных</vt:lpstr>
      <vt:lpstr>Соболев Иван Филиппович  1923-2006 г.г.</vt:lpstr>
      <vt:lpstr>Соболев Александр Иванович 1947-2014 г.г.</vt:lpstr>
      <vt:lpstr>Соболева  Галина Павловна 1946-2000 г.г.</vt:lpstr>
      <vt:lpstr>(Соболева) Гапонова   Марина Александровна 1972 г.р.</vt:lpstr>
      <vt:lpstr>(Соболева) Харламова  Ирина Александровна 1974 г.р.</vt:lpstr>
      <vt:lpstr>(Соболева) Трофименко  Наталья Сергеевна 1978г.р.</vt:lpstr>
      <vt:lpstr>Диброва Людмила Юрьевна 1979г.р.</vt:lpstr>
      <vt:lpstr>Самылин Александр Георгиевич 1952-2019 г.г.</vt:lpstr>
      <vt:lpstr>Самылина  Валерия Авенировна 1955 г.р.</vt:lpstr>
      <vt:lpstr>Самылин Сергей Александрович 1980г.р.</vt:lpstr>
      <vt:lpstr>Самылина Светлана Александровна 1982 г.р.</vt:lpstr>
      <vt:lpstr>Товкун Елизавета Андреевна 2000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Общий стаж династии: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Династия Соболевых</dc:title>
  <dc:creator>Admin</dc:creator>
  <cp:lastModifiedBy>root</cp:lastModifiedBy>
  <cp:revision>27</cp:revision>
  <dcterms:created xsi:type="dcterms:W3CDTF">2022-09-26T09:13:48Z</dcterms:created>
  <dcterms:modified xsi:type="dcterms:W3CDTF">2022-10-03T06:13:32Z</dcterms:modified>
</cp:coreProperties>
</file>