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87" r:id="rId4"/>
    <p:sldId id="300" r:id="rId5"/>
    <p:sldId id="296" r:id="rId6"/>
    <p:sldId id="298" r:id="rId7"/>
    <p:sldId id="294" r:id="rId8"/>
    <p:sldId id="295" r:id="rId9"/>
    <p:sldId id="289" r:id="rId10"/>
    <p:sldId id="301" r:id="rId11"/>
    <p:sldId id="302" r:id="rId12"/>
    <p:sldId id="303" r:id="rId13"/>
    <p:sldId id="304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0BF"/>
    <a:srgbClr val="FFB7B7"/>
    <a:srgbClr val="F9A5E1"/>
    <a:srgbClr val="FFCC29"/>
    <a:srgbClr val="C0E399"/>
    <a:srgbClr val="A6A6E2"/>
    <a:srgbClr val="8585D7"/>
    <a:srgbClr val="F78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>
        <p:scale>
          <a:sx n="94" d="100"/>
          <a:sy n="94" d="100"/>
        </p:scale>
        <p:origin x="-6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3E09-9DDD-4EC0-A15F-FCB3051C9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9DFF-D6AC-4ED5-AAC5-DFC9CD33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1223-5FC3-436C-95A7-8B286C30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6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33BB-9985-472E-BB48-AD5E1FCC8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3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293A-C3B7-4BC5-859C-AAC70D55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3AE0-E7C2-45AC-8720-ED47A479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B04C-FB2F-465F-A82F-6B7CE448E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9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1B3E-380C-4B59-A3BC-1ABB2074C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96B9-044B-4AB7-8808-39C8E720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1828-12EC-4A9A-95F4-874A5D0D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1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4E40A-6C73-497E-A9A9-A5D1A89EC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4FAB-2A0D-4810-A93D-8608CE1F8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5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38928A-5382-40F4-87CC-054CD058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9552" y="476672"/>
            <a:ext cx="5976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Петрозаводского городского округа </a:t>
            </a:r>
          </a:p>
          <a:p>
            <a:pPr algn="ctr" eaLnBrk="1" hangingPunct="1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«Детский сад для детей раннего возраста №17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«Аленький цветочек»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Фитнес для малышей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5936704" cy="1417712"/>
          </a:xfrm>
        </p:spPr>
        <p:txBody>
          <a:bodyPr/>
          <a:lstStyle/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Выполнила: </a:t>
            </a:r>
          </a:p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зам. заведующего по ВМР Ю.Б. Гуккина </a:t>
            </a:r>
          </a:p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 В.С. Рогозина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6084168" y="2708920"/>
            <a:ext cx="1512168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 descr="F:\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52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8" y="344011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00_06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7" y="3448353"/>
            <a:ext cx="4261491" cy="31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100_06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48" y="290208"/>
            <a:ext cx="4094435" cy="30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6084168" y="2708920"/>
            <a:ext cx="1512168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«Фитнес для малышей» составлена 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литературы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Поурочные программы оздоровительных тренировок для дошкольного возраста (Москва, 2010 г. НОУ «Фитнес факультет».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Левченкова Т.В.,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Сверчкова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и самомассаж с использованием массажного мяча.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(Москва, 2010 г. НОУ «Фитнес факультет».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Левченкова Т.В.,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Сверчкова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 «Фитнес для самых маленьких» (Москва 2011 г., Башкирова Е.А., Князева И.С., Костромина А.С.)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двигательной деятельности детей в детском саду» (СПб.: «Детство-Пресс», 2010 г.)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6084168" y="2708920"/>
            <a:ext cx="1512168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72819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физическое и духовное развитие детей раннего возраста, содействие гармоничному развитию ребенка, повышение способности детского организма к физическим нагрузкам.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двигательных качеств и умений;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музыкальности;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процессов;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нравственно-коммуникативных качеств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8614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6084168" y="2708920"/>
            <a:ext cx="1512168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содержит следующие разделы: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простудных заболеваний;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осанки;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плоскостопия;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основами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гимнастики.</a:t>
            </a:r>
          </a:p>
        </p:txBody>
      </p:sp>
    </p:spTree>
    <p:extLst>
      <p:ext uri="{BB962C8B-B14F-4D97-AF65-F5344CB8AC3E}">
        <p14:creationId xmlns:p14="http://schemas.microsoft.com/office/powerpoint/2010/main" val="3228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pimage.ru/wp-content/uploads/2012/06/71_kreativ_2010-05-23-500x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-9933"/>
          <a:stretch>
            <a:fillRect/>
          </a:stretch>
        </p:blipFill>
        <p:spPr bwMode="auto">
          <a:xfrm>
            <a:off x="0" y="-31750"/>
            <a:ext cx="101425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39211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Снижение количества часто болеющих детей в ДОУ;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Повышение компетентности родителей в области сохранения здоровья детей;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Повышение компетентности педагогов ДОУ 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Укрепление материально-технической базы ДОУ.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088" y="333375"/>
            <a:ext cx="6913562" cy="79216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lgg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5554662" cy="2476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gg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63927" cy="48967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Российской Федерации отнесено к приоритетным направлениям социальной политики в области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программы «Образование и здоровье» особую значимость приобретает внедрение наиболее эффективных форм оздоровления детей в системе дошкольного образования.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Федерального государственного образовательного стандарта является охрана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 детей, в том числе их эмоционального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gg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81" y="-288032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Кольцо 13"/>
          <p:cNvSpPr/>
          <p:nvPr/>
        </p:nvSpPr>
        <p:spPr>
          <a:xfrm>
            <a:off x="1424535" y="1376772"/>
            <a:ext cx="4392488" cy="4392488"/>
          </a:xfrm>
          <a:prstGeom prst="donut">
            <a:avLst>
              <a:gd name="adj" fmla="val 3492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0195" y="404664"/>
            <a:ext cx="7632848" cy="5040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ОЗДОРОВИТЕЛЬНОЙ РАБОТЫ В ДОУ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4825" y="4581128"/>
            <a:ext cx="1913982" cy="720080"/>
          </a:xfrm>
          <a:prstGeom prst="roundRect">
            <a:avLst/>
          </a:prstGeom>
          <a:solidFill>
            <a:srgbClr val="FFFF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ФИТОТЕРАПИЯ, АРОМАТЕРАПИЯ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4022" y="1268760"/>
            <a:ext cx="187797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7030A0"/>
                </a:solidFill>
              </a:rPr>
              <a:t>ПРОГУЛКИ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581128"/>
            <a:ext cx="1800200" cy="936104"/>
          </a:xfrm>
          <a:prstGeom prst="roundRect">
            <a:avLst/>
          </a:prstGeom>
          <a:solidFill>
            <a:srgbClr val="A6A6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УТРЕННЯЯ </a:t>
            </a:r>
            <a:r>
              <a:rPr lang="ru-RU" sz="1400" b="1" dirty="0" smtClean="0">
                <a:solidFill>
                  <a:srgbClr val="7030A0"/>
                </a:solidFill>
              </a:rPr>
              <a:t>ГИМНАСТИКА и  ГИМНАСТИКА  ПОСЛЕ СНА 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5" y="3356992"/>
            <a:ext cx="1913982" cy="720080"/>
          </a:xfrm>
          <a:prstGeom prst="roundRect">
            <a:avLst/>
          </a:prstGeom>
          <a:solidFill>
            <a:srgbClr val="FFCC2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ФИЗКУЛЬТУРНЫЕ ЗАНЯТИЯ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4182" y="2168860"/>
            <a:ext cx="1913982" cy="720080"/>
          </a:xfrm>
          <a:prstGeom prst="roundRect">
            <a:avLst/>
          </a:prstGeom>
          <a:solidFill>
            <a:srgbClr val="FFB7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СПОРТИВНЫЕ ПРАЗДНИКИ И ДОСУГИ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2310" y="3348360"/>
            <a:ext cx="1913498" cy="936104"/>
          </a:xfrm>
          <a:prstGeom prst="roundRect">
            <a:avLst/>
          </a:prstGeom>
          <a:solidFill>
            <a:srgbClr val="C0E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ЗАКАЛИВАЮЩИЕ МЕРОПРИЯТИЯ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168860"/>
            <a:ext cx="1913982" cy="720080"/>
          </a:xfrm>
          <a:prstGeom prst="roundRect">
            <a:avLst/>
          </a:prstGeom>
          <a:solidFill>
            <a:srgbClr val="F9A5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</a:rPr>
              <a:t>КРУЖОК «ФИТНЕС ДЛЯ МАЛЫШЕЙ»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ртификат рогози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5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Свидетель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8"/>
            <a:ext cx="4716016" cy="64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gg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\Desktop\фото д.с\100_2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027">
            <a:off x="611560" y="522200"/>
            <a:ext cx="3816801" cy="28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08">
            <a:off x="4644008" y="450886"/>
            <a:ext cx="3907160" cy="29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0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780">
            <a:off x="611937" y="3317858"/>
            <a:ext cx="3899363" cy="29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100_28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737">
            <a:off x="4609265" y="3317374"/>
            <a:ext cx="3816424" cy="28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gg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:\DCIM\107SSCAM\SL271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G:\DCIM\107SSCAM\SL27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466779" cy="335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27584" y="4506216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Друг весёлый, мячик мой!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Всюду, всюду он со мной!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Раз, два, три, четыре, пять,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Хорошо мне с ним играть!</a:t>
            </a:r>
          </a:p>
        </p:txBody>
      </p:sp>
    </p:spTree>
    <p:extLst>
      <p:ext uri="{BB962C8B-B14F-4D97-AF65-F5344CB8AC3E}">
        <p14:creationId xmlns:p14="http://schemas.microsoft.com/office/powerpoint/2010/main" val="1622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ww.pimage.ru/wp-content/uploads/2012/06/71_kreativ_2010-05-23-500x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-9933"/>
          <a:stretch>
            <a:fillRect/>
          </a:stretch>
        </p:blipFill>
        <p:spPr bwMode="auto">
          <a:xfrm>
            <a:off x="0" y="-31750"/>
            <a:ext cx="101425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Users\Таня\Desktop\finger-g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076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:\DCIM\107SSCAM\SL270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445">
            <a:off x="204625" y="127236"/>
            <a:ext cx="36544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:\DCIM\107SSCAM\SL2709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12">
            <a:off x="5379688" y="164038"/>
            <a:ext cx="35385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G:\DCIM\107SSCAM\SL2709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305">
            <a:off x="249867" y="3765890"/>
            <a:ext cx="3563937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G:\DCIM\107SSCAM\SL270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654">
            <a:off x="5270917" y="3693867"/>
            <a:ext cx="3580664" cy="26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 rot="20825244">
            <a:off x="274580" y="500506"/>
            <a:ext cx="2751278" cy="149045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Мы в </a:t>
            </a:r>
            <a:r>
              <a:rPr lang="ru-RU" dirty="0">
                <a:solidFill>
                  <a:schemeClr val="tx1"/>
                </a:solidFill>
              </a:rPr>
              <a:t>автобус сели, едем далеко…</a:t>
            </a:r>
          </a:p>
        </p:txBody>
      </p:sp>
      <p:pic>
        <p:nvPicPr>
          <p:cNvPr id="8" name="Picture 9" descr="G:\DCIM\107SSCAM\SL27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6318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:\DCIM\107SSCAM\SL271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1" y="2279520"/>
            <a:ext cx="5110997" cy="383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6084168" y="2708920"/>
            <a:ext cx="1512168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5" descr="G:\DCIM\107SSCAM\SL27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:\P1000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7"/>
            <a:ext cx="4104456" cy="32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0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2938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0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52" y="357301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356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Фитнес для малышей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«Фитнес для малышей» составлена с использованием следующей литературы</vt:lpstr>
      <vt:lpstr>Цель программы: разностороннее физическое и духовное развитие детей раннего возраста, содействие гармоничному развитию ребенка, повышение способности детского организма к физическим нагрузкам.</vt:lpstr>
      <vt:lpstr>Программа содержит следующие разделы:</vt:lpstr>
      <vt:lpstr>Презентация PowerPoint</vt:lpstr>
      <vt:lpstr>Презентация PowerPoint</vt:lpstr>
    </vt:vector>
  </TitlesOfParts>
  <Company>Parad1$e Cracked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детский сад № 880</dc:title>
  <dc:creator>елена</dc:creator>
  <cp:lastModifiedBy>1</cp:lastModifiedBy>
  <cp:revision>78</cp:revision>
  <dcterms:created xsi:type="dcterms:W3CDTF">2013-01-20T09:34:37Z</dcterms:created>
  <dcterms:modified xsi:type="dcterms:W3CDTF">2014-12-08T08:21:30Z</dcterms:modified>
</cp:coreProperties>
</file>